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5" r:id="rId5"/>
    <p:sldId id="266" r:id="rId6"/>
    <p:sldId id="268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3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7B2A67-77B0-689B-9F50-3C03570F2693}"/>
              </a:ext>
            </a:extLst>
          </p:cNvPr>
          <p:cNvSpPr txBox="1"/>
          <p:nvPr/>
        </p:nvSpPr>
        <p:spPr>
          <a:xfrm>
            <a:off x="1801181" y="3076973"/>
            <a:ext cx="8132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꿈의 </a:t>
            </a:r>
            <a:r>
              <a:rPr lang="ko-KR" altLang="en-US" sz="4000" dirty="0" smtClean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왕국 </a:t>
            </a:r>
            <a:r>
              <a:rPr lang="en-US" altLang="ko-KR" sz="4000" dirty="0" smtClean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000" dirty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영원한 보금자리</a:t>
            </a:r>
            <a:endParaRPr lang="en-US" altLang="ko-KR" sz="4000" dirty="0">
              <a:solidFill>
                <a:srgbClr val="4248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4000" dirty="0">
              <a:solidFill>
                <a:srgbClr val="4248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 smtClean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이현아 </a:t>
            </a:r>
            <a:r>
              <a:rPr lang="en-US" altLang="ko-KR" sz="4000" dirty="0" smtClean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R&amp;D </a:t>
            </a:r>
            <a:r>
              <a:rPr lang="ko-KR" altLang="en-US" sz="4000" dirty="0" smtClean="0">
                <a:solidFill>
                  <a:srgbClr val="4248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ko-KR" altLang="en-US" sz="4000" dirty="0">
              <a:solidFill>
                <a:srgbClr val="4248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7517-30AE-053F-DE8F-A20E1F6C68A0}"/>
              </a:ext>
            </a:extLst>
          </p:cNvPr>
          <p:cNvSpPr txBox="1"/>
          <p:nvPr/>
        </p:nvSpPr>
        <p:spPr>
          <a:xfrm>
            <a:off x="15128254" y="7170983"/>
            <a:ext cx="186434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NotSame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이현아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3008334" y="7842632"/>
            <a:ext cx="3104762" cy="553561"/>
            <a:chOff x="7590476" y="9149169"/>
            <a:chExt cx="3104762" cy="55356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916695" y="793211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레퍼런스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게임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프로즌시티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9665" y="844447"/>
            <a:ext cx="3803859" cy="863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18BA84-53C0-8127-8617-A9EAE93EF2CB}"/>
              </a:ext>
            </a:extLst>
          </p:cNvPr>
          <p:cNvSpPr txBox="1"/>
          <p:nvPr/>
        </p:nvSpPr>
        <p:spPr>
          <a:xfrm>
            <a:off x="1905000" y="3314700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스테이지 부활 </a:t>
            </a:r>
            <a:r>
              <a:rPr lang="ko-KR" altLang="en-US" sz="3000" dirty="0" err="1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시네머신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02502-6557-1720-FF44-E68F05465FBC}"/>
              </a:ext>
            </a:extLst>
          </p:cNvPr>
          <p:cNvSpPr txBox="1"/>
          <p:nvPr/>
        </p:nvSpPr>
        <p:spPr>
          <a:xfrm>
            <a:off x="1600200" y="4102148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en-US" altLang="ko-KR" sz="3000" dirty="0" err="1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</a:t>
            </a:r>
            <a:r>
              <a:rPr lang="en-US" altLang="ko-KR" sz="3000" dirty="0" err="1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pc</a:t>
            </a:r>
            <a:r>
              <a:rPr lang="en-US" altLang="ko-KR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부활 </a:t>
            </a:r>
            <a:r>
              <a:rPr lang="ko-KR" altLang="en-US" sz="3000" dirty="0" err="1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시네머신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02502-6557-1720-FF44-E68F05465FBC}"/>
              </a:ext>
            </a:extLst>
          </p:cNvPr>
          <p:cNvSpPr txBox="1"/>
          <p:nvPr/>
        </p:nvSpPr>
        <p:spPr>
          <a:xfrm>
            <a:off x="9572987" y="3299791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en-US" altLang="ko-KR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야생 </a:t>
            </a:r>
            <a:r>
              <a:rPr lang="ko-KR" altLang="en-US" sz="3000" dirty="0" err="1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리젠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02502-6557-1720-FF44-E68F05465FBC}"/>
              </a:ext>
            </a:extLst>
          </p:cNvPr>
          <p:cNvSpPr txBox="1"/>
          <p:nvPr/>
        </p:nvSpPr>
        <p:spPr>
          <a:xfrm>
            <a:off x="10896600" y="4141058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en-US" altLang="ko-KR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캐릭터 생성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스테이지 </a:t>
            </a:r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부활 </a:t>
            </a:r>
            <a:r>
              <a:rPr lang="ko-KR" altLang="en-US" sz="3000" dirty="0" err="1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시네머신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3008334" y="7842632"/>
            <a:ext cx="3104762" cy="553561"/>
            <a:chOff x="7590476" y="9149169"/>
            <a:chExt cx="3104762" cy="55356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916695" y="793211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레퍼런스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게임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프로즌시티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141" y="3043948"/>
            <a:ext cx="5715000" cy="3114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33" y="1970466"/>
            <a:ext cx="4648200" cy="567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npc</a:t>
            </a:r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부활 </a:t>
            </a:r>
            <a:r>
              <a:rPr lang="ko-KR" altLang="en-US" sz="3000" dirty="0" err="1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시네머신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2514600" y="7842632"/>
            <a:ext cx="4469296" cy="553561"/>
            <a:chOff x="7590476" y="9149169"/>
            <a:chExt cx="3104762" cy="553561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209800" y="7936021"/>
            <a:ext cx="500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레퍼런스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게임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–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우마무스메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프리티더비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43" y="3357562"/>
            <a:ext cx="5715000" cy="3114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28900"/>
            <a:ext cx="3285877" cy="45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야생 </a:t>
            </a:r>
            <a:r>
              <a:rPr lang="ko-KR" altLang="en-US" sz="3000" dirty="0" err="1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리젠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녹화_2023_03_31_00_18_11_6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0071" y="3162300"/>
            <a:ext cx="6667914" cy="3629711"/>
          </a:xfrm>
          <a:prstGeom prst="rect">
            <a:avLst/>
          </a:prstGeom>
        </p:spPr>
      </p:pic>
      <p:pic>
        <p:nvPicPr>
          <p:cNvPr id="8" name="녹화_2023_03_31_00_13_03_51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57996" y="3147226"/>
            <a:ext cx="6723293" cy="36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캐릭터 생성</a:t>
            </a:r>
            <a:endParaRPr lang="ko-KR" altLang="en-US" sz="3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2856863" y="7875762"/>
            <a:ext cx="3774395" cy="553561"/>
            <a:chOff x="7590476" y="9149169"/>
            <a:chExt cx="3104762" cy="55356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765224" y="7965247"/>
            <a:ext cx="401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레퍼런스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mtClean="0">
                <a:latin typeface="새굴림" panose="02030600000101010101" pitchFamily="18" charset="-127"/>
                <a:ea typeface="새굴림" panose="02030600000101010101" pitchFamily="18" charset="-127"/>
              </a:rPr>
              <a:t>게임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–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놀러와요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동물의숲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녹화_2023_03_31_09_48_30_7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8643" y="2874293"/>
            <a:ext cx="8382000" cy="464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1" y="1707248"/>
            <a:ext cx="5201376" cy="3839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1315" y="5244335"/>
            <a:ext cx="3807788" cy="25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4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56</Words>
  <Application>Microsoft Office PowerPoint</Application>
  <PresentationFormat>사용자 지정</PresentationFormat>
  <Paragraphs>18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새굴림</vt:lpstr>
      <vt:lpstr>한컴 윤고딕 240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서울IT</cp:lastModifiedBy>
  <cp:revision>9</cp:revision>
  <dcterms:created xsi:type="dcterms:W3CDTF">2023-03-30T21:45:34Z</dcterms:created>
  <dcterms:modified xsi:type="dcterms:W3CDTF">2023-03-31T01:00:55Z</dcterms:modified>
</cp:coreProperties>
</file>